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4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5428"/>
    <a:srgbClr val="408F60"/>
    <a:srgbClr val="1B4120"/>
    <a:srgbClr val="255D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424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0162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6961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110784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641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8425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729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1802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CF8CBF7C-C451-4A77-8B73-8974692485A0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363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944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826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0671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570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405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932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488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CBF7C-C451-4A77-8B73-8974692485A0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139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8CBF7C-C451-4A77-8B73-8974692485A0}" type="datetimeFigureOut">
              <a:rPr lang="ru-RU" smtClean="0"/>
              <a:t>04.03.2025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EF9F77-F70C-4992-B5A1-5D594B1B05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7761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50000">
              <a:srgbClr val="225428"/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941347" cy="4001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0279" y="2795130"/>
            <a:ext cx="10066841" cy="1658884"/>
          </a:xfrm>
        </p:spPr>
        <p:txBody>
          <a:bodyPr/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sz="4900" dirty="0" smtClean="0"/>
              <a:t>ПОЛОСА ПРЕПЯТСТВИЙ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2500" dirty="0" smtClean="0"/>
              <a:t>(НАДУВНОЙ КОМПЛЕКС)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</a:t>
            </a:r>
            <a:r>
              <a:rPr lang="ru-RU" sz="4900" dirty="0" smtClean="0"/>
              <a:t>«ПАТРИОТ»</a:t>
            </a:r>
            <a:endParaRPr lang="ru-RU" sz="4900" dirty="0"/>
          </a:p>
        </p:txBody>
      </p:sp>
    </p:spTree>
    <p:extLst>
      <p:ext uri="{BB962C8B-B14F-4D97-AF65-F5344CB8AC3E}">
        <p14:creationId xmlns:p14="http://schemas.microsoft.com/office/powerpoint/2010/main" val="417411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69000">
              <a:srgbClr val="8D9464"/>
            </a:gs>
            <a:gs pos="77697">
              <a:srgbClr val="4D6D40"/>
            </a:gs>
            <a:gs pos="81000">
              <a:schemeClr val="accent1">
                <a:lumMod val="40000"/>
                <a:lumOff val="60000"/>
              </a:schemeClr>
            </a:gs>
            <a:gs pos="97000">
              <a:srgbClr val="225428">
                <a:lumMod val="100000"/>
              </a:srgbClr>
            </a:gs>
            <a:gs pos="100000">
              <a:schemeClr val="bg1">
                <a:lumMod val="50000"/>
                <a:lumOff val="50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Место </a:t>
            </a:r>
            <a:r>
              <a:rPr lang="ru-RU" dirty="0"/>
              <a:t>размещения: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/>
              <a:t>парке </a:t>
            </a:r>
            <a:r>
              <a:rPr lang="ru-RU" dirty="0" smtClean="0"/>
              <a:t>/ </a:t>
            </a:r>
            <a:r>
              <a:rPr lang="ru-RU" dirty="0"/>
              <a:t>В помещении / На улице</a:t>
            </a:r>
            <a:br>
              <a:rPr lang="ru-RU" dirty="0"/>
            </a:b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157" y="2366429"/>
            <a:ext cx="5161575" cy="3676798"/>
          </a:xfrm>
          <a:prstGeom prst="rect">
            <a:avLst/>
          </a:prstGeom>
        </p:spPr>
      </p:pic>
      <p:pic>
        <p:nvPicPr>
          <p:cNvPr id="8" name="Рисунок 7" descr="Полоса препятствий &quot;Патриот&quot;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4367" y="2366429"/>
            <a:ext cx="5249626" cy="3676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632014" y="670449"/>
            <a:ext cx="1559986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  <a:spcAft>
                <a:spcPts val="0"/>
              </a:spcAft>
            </a:pPr>
            <a:r>
              <a:rPr lang="ru-RU" sz="1500" b="1" u="sng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Размеры</a:t>
            </a:r>
            <a:r>
              <a:rPr lang="ru-RU" sz="1500" b="1" u="sng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Aft>
                <a:spcPts val="0"/>
              </a:spcAft>
            </a:pPr>
            <a:r>
              <a:rPr lang="ru-RU" sz="15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</a:t>
            </a:r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м 20</a:t>
            </a:r>
            <a:endParaRPr lang="ru-RU" sz="15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Ширина, м 3</a:t>
            </a:r>
            <a:endParaRPr lang="ru-RU" sz="15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Высота, м 3,5</a:t>
            </a:r>
            <a:endParaRPr lang="ru-RU" sz="15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5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Вес, кг 450</a:t>
            </a:r>
            <a:endParaRPr lang="ru-RU" sz="15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65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25428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566" y="626709"/>
            <a:ext cx="10293531" cy="1281573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Полоса </a:t>
            </a:r>
            <a:r>
              <a:rPr lang="ru-RU" sz="2000" dirty="0"/>
              <a:t>препятствий «Патриот» — захватывающий аттракцион для детей и взрослых. Конструкция состоит из нескольких блоков: «Укрытие», «Колючая проволока», «Трясина», «Танк».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Полоса прекрасно </a:t>
            </a:r>
            <a:r>
              <a:rPr lang="ru-RU" sz="2000" dirty="0"/>
              <a:t>подойдет для организации спортивных соревнований, эстафет и других подобных мероприятий.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Блок &quot;Трясина&quot;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2773" y="2544535"/>
            <a:ext cx="5194255" cy="3889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8358" y="2544535"/>
            <a:ext cx="5508397" cy="388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95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74000">
              <a:srgbClr val="5EBA83"/>
            </a:gs>
            <a:gs pos="30000">
              <a:srgbClr val="225428"/>
            </a:gs>
            <a:gs pos="67000">
              <a:schemeClr val="accent3">
                <a:lumMod val="97000"/>
                <a:lumOff val="3000"/>
              </a:schemeClr>
            </a:gs>
            <a:gs pos="86000">
              <a:schemeClr val="accent3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6034089" y="298334"/>
            <a:ext cx="5895974" cy="19907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9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Преимущество такой полосы в том, </a:t>
            </a:r>
          </a:p>
          <a:p>
            <a:pPr algn="ctr"/>
            <a:r>
              <a:rPr lang="ru-RU" sz="19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что БЛОКИ  можно использовать как отдельно, </a:t>
            </a:r>
          </a:p>
          <a:p>
            <a:pPr algn="ctr"/>
            <a:r>
              <a:rPr lang="ru-RU" sz="1900" b="1" dirty="0" smtClean="0">
                <a:solidFill>
                  <a:schemeClr val="bg1">
                    <a:lumMod val="85000"/>
                    <a:lumOff val="15000"/>
                  </a:schemeClr>
                </a:solidFill>
              </a:rPr>
              <a:t>так и совместно с остальными элементами «Патриота»</a:t>
            </a:r>
            <a:endParaRPr lang="ru-RU" sz="1900" b="1" dirty="0">
              <a:solidFill>
                <a:schemeClr val="bg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0322" y="753228"/>
            <a:ext cx="5158504" cy="1080938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b="9215"/>
          <a:stretch/>
        </p:blipFill>
        <p:spPr>
          <a:xfrm>
            <a:off x="351709" y="1152526"/>
            <a:ext cx="5153779" cy="3190874"/>
          </a:xfrm>
          <a:prstGeom prst="rect">
            <a:avLst/>
          </a:prstGeom>
        </p:spPr>
      </p:pic>
      <p:pic>
        <p:nvPicPr>
          <p:cNvPr id="9" name="Рисунок 8" descr="Блок &quot;Танк&quot;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77275" y="4142537"/>
            <a:ext cx="3252788" cy="242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Блок &quot;Танк&quot;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05526" y="2600325"/>
            <a:ext cx="3130549" cy="2369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6910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29731">
              <a:srgbClr val="D9E0DA"/>
            </a:gs>
            <a:gs pos="58000">
              <a:srgbClr val="8C9F8E"/>
            </a:gs>
            <a:gs pos="34459">
              <a:schemeClr val="accent3">
                <a:lumMod val="0"/>
                <a:lumOff val="100000"/>
              </a:schemeClr>
            </a:gs>
            <a:gs pos="67000">
              <a:srgbClr val="1B4120"/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04655" y="380439"/>
            <a:ext cx="7014941" cy="32815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021" y="1400927"/>
            <a:ext cx="9613861" cy="2437647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3577" y="522256"/>
            <a:ext cx="6840415" cy="301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500" b="1" dirty="0" smtClean="0"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Полоса препятствий несомненно повысит интерес молодёжи к участию в проектах и мероприятиях патриотической направленности.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500" b="1" dirty="0"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Использование </a:t>
            </a:r>
            <a:r>
              <a:rPr lang="ru-RU" sz="1500" b="1" dirty="0" smtClean="0"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«надувной трассы» возможна </a:t>
            </a:r>
            <a:r>
              <a:rPr lang="ru-RU" sz="1500" b="1" dirty="0"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при реализации </a:t>
            </a:r>
            <a:r>
              <a:rPr lang="ru-RU" sz="1500" b="1" dirty="0" smtClean="0"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проектов: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500" dirty="0" smtClean="0">
              <a:solidFill>
                <a:schemeClr val="bg1">
                  <a:lumMod val="85000"/>
                  <a:lumOff val="15000"/>
                </a:schemeClr>
              </a:solidFill>
              <a:latin typeface="+mj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*</a:t>
            </a:r>
            <a:r>
              <a:rPr lang="ru-RU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М</a:t>
            </a:r>
            <a:r>
              <a:rPr lang="ru-RU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олодёжная </a:t>
            </a:r>
            <a:r>
              <a:rPr lang="ru-RU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спортивно-патриотическая игра «</a:t>
            </a:r>
            <a:r>
              <a:rPr lang="en-US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ZOV</a:t>
            </a:r>
            <a:r>
              <a:rPr lang="ru-RU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», </a:t>
            </a:r>
            <a:endParaRPr lang="ru-RU" sz="1500" dirty="0" smtClean="0">
              <a:solidFill>
                <a:schemeClr val="bg1">
                  <a:lumMod val="85000"/>
                  <a:lumOff val="15000"/>
                </a:schemeClr>
              </a:solidFill>
              <a:latin typeface="+mj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500" dirty="0" smtClean="0">
              <a:solidFill>
                <a:schemeClr val="bg1">
                  <a:lumMod val="85000"/>
                  <a:lumOff val="15000"/>
                </a:schemeClr>
              </a:solidFill>
              <a:latin typeface="+mj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*</a:t>
            </a:r>
            <a:r>
              <a:rPr lang="ru-RU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М</a:t>
            </a:r>
            <a:r>
              <a:rPr lang="ru-RU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униципальный </a:t>
            </a:r>
            <a:r>
              <a:rPr lang="ru-RU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этап Всероссийской военно-спортивной игры «Зарница 2:0», </a:t>
            </a:r>
            <a:endParaRPr lang="ru-RU" sz="1500" dirty="0" smtClean="0">
              <a:solidFill>
                <a:schemeClr val="bg1">
                  <a:lumMod val="85000"/>
                  <a:lumOff val="15000"/>
                </a:schemeClr>
              </a:solidFill>
              <a:latin typeface="+mj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500" dirty="0" smtClean="0">
              <a:solidFill>
                <a:schemeClr val="bg1">
                  <a:lumMod val="85000"/>
                  <a:lumOff val="15000"/>
                </a:schemeClr>
              </a:solidFill>
              <a:latin typeface="+mj-lt"/>
              <a:ea typeface="Times New Roman" panose="02020603050405020304" pitchFamily="18" charset="0"/>
              <a:cs typeface="Segoe UI" panose="020B0502040204020203" pitchFamily="34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*</a:t>
            </a:r>
            <a:r>
              <a:rPr lang="ru-RU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Организация </a:t>
            </a:r>
            <a:r>
              <a:rPr lang="ru-RU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уличных мероприятий для </a:t>
            </a:r>
            <a:r>
              <a:rPr lang="ru-RU" sz="1500" dirty="0" err="1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когалымчан</a:t>
            </a:r>
            <a:r>
              <a:rPr lang="ru-RU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 </a:t>
            </a:r>
            <a:r>
              <a:rPr lang="ru-RU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в рамках празднования Дня </a:t>
            </a:r>
            <a:r>
              <a:rPr lang="ru-RU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города, Дня </a:t>
            </a:r>
            <a:r>
              <a:rPr lang="ru-RU" sz="1500" dirty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Победы в Великой Отечественной </a:t>
            </a:r>
            <a:r>
              <a:rPr lang="ru-RU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войне и других проектов патриотической направленности</a:t>
            </a:r>
            <a:endParaRPr lang="ru-RU" sz="1500" dirty="0">
              <a:solidFill>
                <a:schemeClr val="bg1">
                  <a:lumMod val="85000"/>
                  <a:lumOff val="15000"/>
                </a:schemeClr>
              </a:solidFill>
              <a:effectLst/>
              <a:latin typeface="+mj-lt"/>
              <a:ea typeface="Times New Roman" panose="02020603050405020304" pitchFamily="18" charset="0"/>
              <a:cs typeface="Segoe UI" panose="020B050204020402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36005" y="3938934"/>
            <a:ext cx="4036946" cy="26912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5791" y="3958514"/>
            <a:ext cx="3975783" cy="265213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56351" y="876765"/>
            <a:ext cx="3982774" cy="2653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174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ПРОЕКТА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0321" y="2336873"/>
            <a:ext cx="10063879" cy="2317423"/>
          </a:xfrm>
        </p:spPr>
        <p:txBody>
          <a:bodyPr>
            <a:noAutofit/>
          </a:bodyPr>
          <a:lstStyle/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</a:t>
            </a:r>
            <a:r>
              <a:rPr lang="ru-RU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реализакии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до 31.12.2025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  <a:p>
            <a:pPr marL="0" indent="0">
              <a:buNone/>
            </a:pPr>
            <a:endParaRPr lang="ru-RU" sz="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/>
              <a:t>к</a:t>
            </a:r>
            <a:r>
              <a:rPr lang="ru-RU" sz="2800" dirty="0" smtClean="0"/>
              <a:t>оличество </a:t>
            </a:r>
            <a:r>
              <a:rPr lang="ru-RU" sz="2800" dirty="0"/>
              <a:t>активно участвующих в обсуждении и определении инициативного проекта, человек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человек) -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271</a:t>
            </a:r>
            <a:endParaRPr lang="ru-RU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</a:t>
            </a:r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реализацию проекта – 1 418 000 рублей;</a:t>
            </a:r>
          </a:p>
          <a:p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790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МЕРОПРИЯТИЯ ПО РЕАЛИЗАЦИИ: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spcAft>
                <a:spcPts val="0"/>
              </a:spcAft>
              <a:tabLst>
                <a:tab pos="630555" algn="l"/>
              </a:tabLst>
            </a:pPr>
            <a:r>
              <a:rPr lang="ru-RU" dirty="0" smtClean="0">
                <a:solidFill>
                  <a:schemeClr val="bg1"/>
                </a:solidFill>
              </a:rPr>
              <a:t>Создание </a:t>
            </a:r>
            <a:r>
              <a:rPr lang="ru-RU" dirty="0">
                <a:solidFill>
                  <a:schemeClr val="bg1"/>
                </a:solidFill>
              </a:rPr>
              <a:t>условий для воспитания гармонично развитой, патриотичной и социально-ответственной личности, повышение уровня военно-спортивной подготовки детей и молодёжи посредством создания современных, привлекательных для молодых условий проведения патриотических </a:t>
            </a:r>
            <a:r>
              <a:rPr lang="ru-RU" dirty="0" smtClean="0">
                <a:solidFill>
                  <a:schemeClr val="bg1"/>
                </a:solidFill>
              </a:rPr>
              <a:t>мероприятий;</a:t>
            </a:r>
            <a:endParaRPr lang="ru-RU" sz="16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95350" algn="just">
              <a:spcAft>
                <a:spcPts val="0"/>
              </a:spcAft>
              <a:tabLst>
                <a:tab pos="196850" algn="l"/>
              </a:tabLst>
            </a:pP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Приобретение и обеспечение установки </a:t>
            </a: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комплекса</a:t>
            </a: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895350"/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Открытие комплекса - проведение тематических военно-спортивных, патриотических мероприятий для подростков и молодежи города</a:t>
            </a:r>
            <a:endParaRPr lang="ru-RU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3241840"/>
      </p:ext>
    </p:extLst>
  </p:cSld>
  <p:clrMapOvr>
    <a:masterClrMapping/>
  </p:clrMapOvr>
</p:sld>
</file>

<file path=ppt/theme/theme1.xml><?xml version="1.0" encoding="utf-8"?>
<a:theme xmlns:a="http://schemas.openxmlformats.org/drawingml/2006/main" name="Берлин">
  <a:themeElements>
    <a:clrScheme name="Берлин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Берлин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Берлин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Берлин</Template>
  <TotalTime>10132</TotalTime>
  <Words>275</Words>
  <Application>Microsoft Office PowerPoint</Application>
  <PresentationFormat>Широкоэкранный</PresentationFormat>
  <Paragraphs>31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Segoe UI</vt:lpstr>
      <vt:lpstr>Times New Roman</vt:lpstr>
      <vt:lpstr>Trebuchet MS</vt:lpstr>
      <vt:lpstr>Берлин</vt:lpstr>
      <vt:lpstr> ПОЛОСА ПРЕПЯТСТВИЙ  (НАДУВНОЙ КОМПЛЕКС)                         «ПАТРИОТ»</vt:lpstr>
      <vt:lpstr> Место размещения:  В парке / В помещении / На улице </vt:lpstr>
      <vt:lpstr>  Полоса препятствий «Патриот» — захватывающий аттракцион для детей и взрослых. Конструкция состоит из нескольких блоков: «Укрытие», «Колючая проволока», «Трясина», «Танк».  Полоса прекрасно подойдет для организации спортивных соревнований, эстафет и других подобных мероприятий.  </vt:lpstr>
      <vt:lpstr> </vt:lpstr>
      <vt:lpstr> </vt:lpstr>
      <vt:lpstr>РЕАЛИЗАЦИЯ ПРОЕКТА</vt:lpstr>
      <vt:lpstr>ЦЕЛИ И МЕРОПРИЯТИЯ ПО РЕАЛИЗАЦИИ: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НАДУВНОЙ КОМПЛЕКС «ПАТРИОТ»</dc:title>
  <dc:creator>Светлана И. Мурадян</dc:creator>
  <cp:lastModifiedBy>Зайцева Ирина Алексеевна</cp:lastModifiedBy>
  <cp:revision>27</cp:revision>
  <dcterms:created xsi:type="dcterms:W3CDTF">2024-07-22T06:15:22Z</dcterms:created>
  <dcterms:modified xsi:type="dcterms:W3CDTF">2025-03-04T07:31:49Z</dcterms:modified>
</cp:coreProperties>
</file>